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  <p:sldMasterId id="2147483689" r:id="rId2"/>
    <p:sldMasterId id="2147483691" r:id="rId3"/>
  </p:sldMasterIdLst>
  <p:notesMasterIdLst>
    <p:notesMasterId r:id="rId34"/>
  </p:notesMasterIdLst>
  <p:sldIdLst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</p:sldIdLst>
  <p:sldSz cx="9144000" cy="5143500" type="screen16x9"/>
  <p:notesSz cx="6858000" cy="9144000"/>
  <p:embeddedFontLst>
    <p:embeddedFont>
      <p:font typeface="Proxima Nova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50B7EFC-EEDE-4811-8693-B008087EFC41}">
  <a:tblStyle styleId="{650B7EFC-EEDE-4811-8693-B008087EFC4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13D8274-3188-431A-8809-A7925687FAA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3.fntdata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2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1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5f7830f66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5f7830f662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5f7830f662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5f7830f662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5f7830f662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5f7830f662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3f29cc185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3f29cc185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3f29cc185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3f29cc185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3f29cc185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3f29cc185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4043b4a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34043b4a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3f29cc185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33f29cc185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3f29cc185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33f29cc185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3f29cc185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3f29cc185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5f7830fad8_1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5f7830fad8_1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5f7830f662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5f7830f662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5f7830fad8_1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5f7830fad8_1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5f6ffea5c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5f6ffea5c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5f7830f66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5f7830f662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5f7830f66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5f7830f66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5f6ffea5c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5f6ffea5c6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5f7830fad8_1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5f7830fad8_1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5f7830fad8_1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5f7830fad8_1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34043b4ae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34043b4aeb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9db3eee688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9db3eee688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5f7830fad8_1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5f7830fad8_1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5f7830f66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5f7830f662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5f7830fad8_1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5f7830fad8_1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5f7830f662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5f7830f662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5f7830f662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5f7830f662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5f7830f662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5f7830f662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5f7830fad8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5f7830fad8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5f7830f66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5f7830f66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5f7830f66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5f7830f66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00ADBC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Proxima Nova"/>
              <a:buNone/>
              <a:defRPr sz="36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>
            <a:spLocks noGrp="1"/>
          </p:cNvSpPr>
          <p:nvPr>
            <p:ph type="title"/>
          </p:nvPr>
        </p:nvSpPr>
        <p:spPr>
          <a:xfrm>
            <a:off x="0" y="2285400"/>
            <a:ext cx="9144000" cy="572700"/>
          </a:xfrm>
          <a:prstGeom prst="rect">
            <a:avLst/>
          </a:prstGeom>
          <a:solidFill>
            <a:srgbClr val="00ADBC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8" name="Google Shape;88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7" name="Google Shape;127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1" name="Google Shape;131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5" name="Google Shape;135;p3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6" name="Google Shape;136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2" name="Google Shape;142;p3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3" name="Google Shape;143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6" name="Google Shape;146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4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0" name="Google Shape;150;p4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1" name="Google Shape;151;p4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2" name="Google Shape;152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55" name="Google Shape;155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8" name="Google Shape;158;p4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9" name="Google Shape;159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4" name="Google Shape;164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0" y="2285400"/>
            <a:ext cx="9144000" cy="572700"/>
          </a:xfrm>
          <a:prstGeom prst="rect">
            <a:avLst/>
          </a:prstGeom>
          <a:solidFill>
            <a:srgbClr val="00ADBC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roxima Nova"/>
              <a:buNone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●"/>
              <a:defRPr sz="1800"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Char char="○"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7"/>
          <p:cNvSpPr txBox="1"/>
          <p:nvPr/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Unit 3 - Lesson 2</a:t>
            </a:r>
            <a:endParaRPr sz="3600" b="1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Introduction to Design Mode</a:t>
            </a:r>
            <a:endParaRPr sz="3600" b="1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66"/>
          <p:cNvSpPr txBox="1"/>
          <p:nvPr/>
        </p:nvSpPr>
        <p:spPr>
          <a:xfrm>
            <a:off x="217725" y="684400"/>
            <a:ext cx="8744700" cy="42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Proxima Nova"/>
                <a:ea typeface="Proxima Nova"/>
                <a:cs typeface="Proxima Nova"/>
                <a:sym typeface="Proxima Nova"/>
              </a:rPr>
              <a:t>Prompt:</a:t>
            </a:r>
            <a:r>
              <a:rPr lang="en" sz="3000">
                <a:latin typeface="Proxima Nova"/>
                <a:ea typeface="Proxima Nova"/>
                <a:cs typeface="Proxima Nova"/>
                <a:sym typeface="Proxima Nova"/>
              </a:rPr>
              <a:t> People design user interfaces to meet a user's needs, but they don't always get it right. 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Proxima Nova"/>
              <a:buChar char="●"/>
            </a:pPr>
            <a:r>
              <a:rPr lang="en" sz="3000">
                <a:latin typeface="Proxima Nova"/>
                <a:ea typeface="Proxima Nova"/>
                <a:cs typeface="Proxima Nova"/>
                <a:sym typeface="Proxima Nova"/>
              </a:rPr>
              <a:t>Have you ever used an app where the user interface didn't actually meet your needs?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Proxima Nova"/>
              <a:buChar char="●"/>
            </a:pPr>
            <a:r>
              <a:rPr lang="en" sz="3000">
                <a:latin typeface="Proxima Nova"/>
                <a:ea typeface="Proxima Nova"/>
                <a:cs typeface="Proxima Nova"/>
                <a:sym typeface="Proxima Nova"/>
              </a:rPr>
              <a:t>What was the problem?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Font typeface="Proxima Nova"/>
              <a:buChar char="●"/>
            </a:pPr>
            <a:r>
              <a:rPr lang="en" sz="3000">
                <a:latin typeface="Proxima Nova"/>
                <a:ea typeface="Proxima Nova"/>
                <a:cs typeface="Proxima Nova"/>
                <a:sym typeface="Proxima Nova"/>
              </a:rPr>
              <a:t>What do you think the designers didn't understand about you or your needs? </a:t>
            </a: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6" name="Google Shape;296;p66"/>
          <p:cNvSpPr txBox="1"/>
          <p:nvPr/>
        </p:nvSpPr>
        <p:spPr>
          <a:xfrm>
            <a:off x="0" y="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3 Lesson 3 - Warm Up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68"/>
          <p:cNvSpPr txBox="1"/>
          <p:nvPr/>
        </p:nvSpPr>
        <p:spPr>
          <a:xfrm>
            <a:off x="597575" y="306100"/>
            <a:ext cx="7864500" cy="7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Proxima Nova"/>
                <a:ea typeface="Proxima Nova"/>
                <a:cs typeface="Proxima Nova"/>
                <a:sym typeface="Proxima Nova"/>
              </a:rPr>
              <a:t>Designing an App Part 1</a:t>
            </a:r>
            <a:endParaRPr sz="36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6" name="Google Shape;306;p68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3 Lesson 3 -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07" name="Google Shape;307;p68"/>
          <p:cNvSpPr txBox="1"/>
          <p:nvPr/>
        </p:nvSpPr>
        <p:spPr>
          <a:xfrm>
            <a:off x="504650" y="1142325"/>
            <a:ext cx="8256300" cy="13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You should have: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App Development Planning Guide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08" name="Google Shape;308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01379">
            <a:off x="824675" y="1522675"/>
            <a:ext cx="2500724" cy="306339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09" name="Google Shape;309;p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75900" y="1645950"/>
            <a:ext cx="2146349" cy="278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69"/>
          <p:cNvSpPr txBox="1"/>
          <p:nvPr/>
        </p:nvSpPr>
        <p:spPr>
          <a:xfrm>
            <a:off x="3880350" y="1639750"/>
            <a:ext cx="5022300" cy="19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Proxima Nova"/>
                <a:ea typeface="Proxima Nova"/>
                <a:cs typeface="Proxima Nova"/>
                <a:sym typeface="Proxima Nova"/>
              </a:rPr>
              <a:t>Step 1:</a:t>
            </a:r>
            <a:endParaRPr sz="36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Brainstorm Topic Ideas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15" name="Google Shape;315;p69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3 Lesson 3 - Activity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316" name="Google Shape;316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01379">
            <a:off x="824675" y="1522675"/>
            <a:ext cx="2500724" cy="306339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70"/>
          <p:cNvSpPr txBox="1"/>
          <p:nvPr/>
        </p:nvSpPr>
        <p:spPr>
          <a:xfrm>
            <a:off x="1049900" y="1207025"/>
            <a:ext cx="7008900" cy="29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Proxima Nova"/>
                <a:ea typeface="Proxima Nova"/>
                <a:cs typeface="Proxima Nova"/>
                <a:sym typeface="Proxima Nova"/>
              </a:rPr>
              <a:t>Do This:</a:t>
            </a:r>
            <a:endParaRPr sz="36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Choose a partner!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2" name="Google Shape;322;p70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3 Lesson 3 - Activity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71"/>
          <p:cNvSpPr txBox="1"/>
          <p:nvPr/>
        </p:nvSpPr>
        <p:spPr>
          <a:xfrm>
            <a:off x="1049900" y="1207025"/>
            <a:ext cx="7008900" cy="29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Proxima Nova"/>
                <a:ea typeface="Proxima Nova"/>
                <a:cs typeface="Proxima Nova"/>
                <a:sym typeface="Proxima Nova"/>
              </a:rPr>
              <a:t>Tip:</a:t>
            </a:r>
            <a:endParaRPr sz="36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Keep an eye out for bias! Collaboration with others is key.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8" name="Google Shape;328;p71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3 Lesson 3 - Activity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72"/>
          <p:cNvSpPr txBox="1"/>
          <p:nvPr/>
        </p:nvSpPr>
        <p:spPr>
          <a:xfrm>
            <a:off x="3880350" y="1639750"/>
            <a:ext cx="5022300" cy="19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Proxima Nova"/>
                <a:ea typeface="Proxima Nova"/>
                <a:cs typeface="Proxima Nova"/>
                <a:sym typeface="Proxima Nova"/>
              </a:rPr>
              <a:t>Step 2:</a:t>
            </a:r>
            <a:endParaRPr sz="36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Choose One Topic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34" name="Google Shape;334;p72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3 Lesson 3 - Activity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335" name="Google Shape;335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850" y="1742097"/>
            <a:ext cx="3935750" cy="15700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73"/>
          <p:cNvSpPr txBox="1"/>
          <p:nvPr/>
        </p:nvSpPr>
        <p:spPr>
          <a:xfrm>
            <a:off x="3645425" y="1639750"/>
            <a:ext cx="5257200" cy="19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Proxima Nova"/>
                <a:ea typeface="Proxima Nova"/>
                <a:cs typeface="Proxima Nova"/>
                <a:sym typeface="Proxima Nova"/>
              </a:rPr>
              <a:t>Step 3:</a:t>
            </a:r>
            <a:endParaRPr sz="36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Survey Your Classmates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41" name="Google Shape;341;p73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3 Lesson 3 - Activity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342" name="Google Shape;342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175" y="1780576"/>
            <a:ext cx="3445374" cy="14371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74"/>
          <p:cNvSpPr txBox="1"/>
          <p:nvPr/>
        </p:nvSpPr>
        <p:spPr>
          <a:xfrm>
            <a:off x="3645425" y="1639750"/>
            <a:ext cx="5257200" cy="19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Proxima Nova"/>
                <a:ea typeface="Proxima Nova"/>
                <a:cs typeface="Proxima Nova"/>
                <a:sym typeface="Proxima Nova"/>
              </a:rPr>
              <a:t>Step 4:</a:t>
            </a:r>
            <a:endParaRPr sz="36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Design the User Interface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48" name="Google Shape;348;p74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3 Lesson 3 - Activity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349" name="Google Shape;349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6588" y="879624"/>
            <a:ext cx="2978825" cy="14614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50" name="Google Shape;350;p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5062" y="2571750"/>
            <a:ext cx="1961875" cy="2444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76"/>
          <p:cNvSpPr txBox="1"/>
          <p:nvPr/>
        </p:nvSpPr>
        <p:spPr>
          <a:xfrm>
            <a:off x="554850" y="734800"/>
            <a:ext cx="7932600" cy="3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Proxima Nova"/>
                <a:ea typeface="Proxima Nova"/>
                <a:cs typeface="Proxima Nova"/>
                <a:sym typeface="Proxima Nova"/>
              </a:rPr>
              <a:t>Prompt: </a:t>
            </a:r>
            <a:endParaRPr sz="36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How did talking with the users of your app impact your design decisions? </a:t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60" name="Google Shape;360;p76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3 Lesson 3 - Wrap Up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77"/>
          <p:cNvSpPr txBox="1"/>
          <p:nvPr/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Unit 3 - Lesson 4</a:t>
            </a:r>
            <a:endParaRPr sz="3600" b="1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Project - Designing an App Part 2</a:t>
            </a:r>
            <a:endParaRPr sz="3600" b="1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79"/>
          <p:cNvSpPr txBox="1"/>
          <p:nvPr/>
        </p:nvSpPr>
        <p:spPr>
          <a:xfrm>
            <a:off x="523500" y="684400"/>
            <a:ext cx="8097000" cy="42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Proxima Nova"/>
                <a:ea typeface="Proxima Nova"/>
                <a:cs typeface="Proxima Nova"/>
                <a:sym typeface="Proxima Nova"/>
              </a:rPr>
              <a:t>Prompt:</a:t>
            </a: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Why is it important to plan out the design of an app?</a:t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75" name="Google Shape;375;p79"/>
          <p:cNvSpPr txBox="1"/>
          <p:nvPr/>
        </p:nvSpPr>
        <p:spPr>
          <a:xfrm>
            <a:off x="0" y="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3 Lesson 4 - Warm Up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81"/>
          <p:cNvSpPr txBox="1"/>
          <p:nvPr/>
        </p:nvSpPr>
        <p:spPr>
          <a:xfrm>
            <a:off x="597575" y="306100"/>
            <a:ext cx="7864500" cy="7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Proxima Nova"/>
                <a:ea typeface="Proxima Nova"/>
                <a:cs typeface="Proxima Nova"/>
                <a:sym typeface="Proxima Nova"/>
              </a:rPr>
              <a:t>Designing an App Part 2</a:t>
            </a:r>
            <a:endParaRPr sz="36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85" name="Google Shape;385;p81"/>
          <p:cNvSpPr txBox="1"/>
          <p:nvPr/>
        </p:nvSpPr>
        <p:spPr>
          <a:xfrm>
            <a:off x="504650" y="1142325"/>
            <a:ext cx="8256300" cy="13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roxima Nova"/>
                <a:ea typeface="Proxima Nova"/>
                <a:cs typeface="Proxima Nova"/>
                <a:sym typeface="Proxima Nova"/>
              </a:rPr>
              <a:t>You and your partner should have: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App Development Planning Guide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Pen/Pencil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86" name="Google Shape;386;p81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3 Lesson 4 - Activity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387" name="Google Shape;387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01379">
            <a:off x="824675" y="1522675"/>
            <a:ext cx="2500724" cy="306339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88" name="Google Shape;388;p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75900" y="1645950"/>
            <a:ext cx="2146349" cy="278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82"/>
          <p:cNvSpPr txBox="1"/>
          <p:nvPr/>
        </p:nvSpPr>
        <p:spPr>
          <a:xfrm>
            <a:off x="171400" y="1328325"/>
            <a:ext cx="8835000" cy="3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Proxima Nova"/>
                <a:ea typeface="Proxima Nova"/>
                <a:cs typeface="Proxima Nova"/>
                <a:sym typeface="Proxima Nova"/>
              </a:rPr>
              <a:t>Do This: </a:t>
            </a: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Navigate to Code Studio, Lesson 4, Level 1. Follow the instructions.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94" name="Google Shape;394;p82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3 Lesson 4 - Activity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395" name="Google Shape;395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27850" y="2710145"/>
            <a:ext cx="4572001" cy="217530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96" name="Google Shape;396;p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5150" y="3134675"/>
            <a:ext cx="973125" cy="661725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82"/>
          <p:cNvSpPr txBox="1"/>
          <p:nvPr/>
        </p:nvSpPr>
        <p:spPr>
          <a:xfrm>
            <a:off x="293775" y="285725"/>
            <a:ext cx="8712600" cy="11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Proxima Nova"/>
                <a:ea typeface="Proxima Nova"/>
                <a:cs typeface="Proxima Nova"/>
                <a:sym typeface="Proxima Nova"/>
              </a:rPr>
              <a:t>Step 5: </a:t>
            </a: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Create Your User Interface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98" name="Google Shape;398;p82"/>
          <p:cNvCxnSpPr/>
          <p:nvPr/>
        </p:nvCxnSpPr>
        <p:spPr>
          <a:xfrm>
            <a:off x="8575" y="1174075"/>
            <a:ext cx="91098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83"/>
          <p:cNvSpPr txBox="1"/>
          <p:nvPr/>
        </p:nvSpPr>
        <p:spPr>
          <a:xfrm>
            <a:off x="160938" y="523450"/>
            <a:ext cx="8845500" cy="3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Proxima Nova"/>
                <a:ea typeface="Proxima Nova"/>
                <a:cs typeface="Proxima Nova"/>
                <a:sym typeface="Proxima Nova"/>
              </a:rPr>
              <a:t>Do This: </a:t>
            </a: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Navigate to Level 2.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Start building your user interfaces!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04" name="Google Shape;404;p83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3 Lesson 4 - Activity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405" name="Google Shape;405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456" y="2368296"/>
            <a:ext cx="936950" cy="52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52654" y="1974825"/>
            <a:ext cx="4662076" cy="301472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84"/>
          <p:cNvSpPr txBox="1"/>
          <p:nvPr/>
        </p:nvSpPr>
        <p:spPr>
          <a:xfrm>
            <a:off x="0" y="421925"/>
            <a:ext cx="9144000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If you divided the screens with a partner, here's how to combine them into one project. </a:t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12" name="Google Shape;412;p84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3 Lesson 4 - Activity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13" name="Google Shape;413;p84"/>
          <p:cNvSpPr txBox="1"/>
          <p:nvPr/>
        </p:nvSpPr>
        <p:spPr>
          <a:xfrm>
            <a:off x="482250" y="1935000"/>
            <a:ext cx="3607500" cy="28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Choose one partner to host the project (</a:t>
            </a:r>
            <a:r>
              <a:rPr lang="en" b="1">
                <a:solidFill>
                  <a:srgbClr val="E06666"/>
                </a:solidFill>
                <a:latin typeface="Proxima Nova"/>
                <a:ea typeface="Proxima Nova"/>
                <a:cs typeface="Proxima Nova"/>
                <a:sym typeface="Proxima Nova"/>
              </a:rPr>
              <a:t>Partner A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).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b="1">
                <a:solidFill>
                  <a:srgbClr val="E06666"/>
                </a:solidFill>
                <a:latin typeface="Proxima Nova"/>
                <a:ea typeface="Proxima Nova"/>
                <a:cs typeface="Proxima Nova"/>
                <a:sym typeface="Proxima Nova"/>
              </a:rPr>
              <a:t>Partner A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 clicks the screen dropdown, then clicks "Import screen"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Paste in the share link from </a:t>
            </a:r>
            <a:r>
              <a:rPr lang="en" b="1">
                <a:solidFill>
                  <a:srgbClr val="8E7CC3"/>
                </a:solidFill>
                <a:latin typeface="Proxima Nova"/>
                <a:ea typeface="Proxima Nova"/>
                <a:cs typeface="Proxima Nova"/>
                <a:sym typeface="Proxima Nova"/>
              </a:rPr>
              <a:t>Partner B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b="1">
                <a:solidFill>
                  <a:srgbClr val="E06666"/>
                </a:solidFill>
                <a:latin typeface="Proxima Nova"/>
                <a:ea typeface="Proxima Nova"/>
                <a:cs typeface="Proxima Nova"/>
                <a:sym typeface="Proxima Nova"/>
              </a:rPr>
              <a:t>Partner A 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select to import all of the screens and assets.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b="1">
                <a:solidFill>
                  <a:srgbClr val="E06666"/>
                </a:solidFill>
                <a:latin typeface="Proxima Nova"/>
                <a:ea typeface="Proxima Nova"/>
                <a:cs typeface="Proxima Nova"/>
                <a:sym typeface="Proxima Nova"/>
              </a:rPr>
              <a:t>Partner A </a:t>
            </a: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set the home screen to be the default screen (Hint: Go to design mode and click on the screen)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14" name="Google Shape;414;p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7900" y="872825"/>
            <a:ext cx="3084725" cy="11433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15" name="Google Shape;415;p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57851" y="1393100"/>
            <a:ext cx="3084725" cy="131358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16" name="Google Shape;416;p8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25350" y="2474375"/>
            <a:ext cx="2721850" cy="26691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17" name="Google Shape;417;p84"/>
          <p:cNvSpPr/>
          <p:nvPr/>
        </p:nvSpPr>
        <p:spPr>
          <a:xfrm>
            <a:off x="1664700" y="942200"/>
            <a:ext cx="450900" cy="450900"/>
          </a:xfrm>
          <a:prstGeom prst="smileyFace">
            <a:avLst>
              <a:gd name="adj" fmla="val 4653"/>
            </a:avLst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84"/>
          <p:cNvSpPr/>
          <p:nvPr/>
        </p:nvSpPr>
        <p:spPr>
          <a:xfrm>
            <a:off x="2686300" y="942200"/>
            <a:ext cx="450900" cy="450900"/>
          </a:xfrm>
          <a:prstGeom prst="smileyFace">
            <a:avLst>
              <a:gd name="adj" fmla="val 4653"/>
            </a:avLst>
          </a:prstGeom>
          <a:solidFill>
            <a:srgbClr val="8E7CC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84"/>
          <p:cNvSpPr txBox="1"/>
          <p:nvPr/>
        </p:nvSpPr>
        <p:spPr>
          <a:xfrm>
            <a:off x="1515450" y="1393100"/>
            <a:ext cx="749400" cy="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Partner A</a:t>
            </a:r>
            <a:endParaRPr sz="7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20" name="Google Shape;420;p84"/>
          <p:cNvSpPr txBox="1"/>
          <p:nvPr/>
        </p:nvSpPr>
        <p:spPr>
          <a:xfrm>
            <a:off x="2537050" y="1393088"/>
            <a:ext cx="749400" cy="2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roxima Nova"/>
                <a:ea typeface="Proxima Nova"/>
                <a:cs typeface="Proxima Nova"/>
                <a:sym typeface="Proxima Nova"/>
              </a:rPr>
              <a:t>Partner B</a:t>
            </a:r>
            <a:endParaRPr sz="7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59"/>
          <p:cNvPicPr preferRelativeResize="0"/>
          <p:nvPr/>
        </p:nvPicPr>
        <p:blipFill rotWithShape="1">
          <a:blip r:embed="rId4">
            <a:alphaModFix/>
          </a:blip>
          <a:srcRect t="10458" b="-2931"/>
          <a:stretch/>
        </p:blipFill>
        <p:spPr>
          <a:xfrm>
            <a:off x="7452325" y="418550"/>
            <a:ext cx="1691674" cy="1564376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59"/>
          <p:cNvSpPr txBox="1"/>
          <p:nvPr/>
        </p:nvSpPr>
        <p:spPr>
          <a:xfrm>
            <a:off x="523500" y="684400"/>
            <a:ext cx="8097000" cy="42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Proxima Nova"/>
                <a:ea typeface="Proxima Nova"/>
                <a:cs typeface="Proxima Nova"/>
                <a:sym typeface="Proxima Nova"/>
              </a:rPr>
              <a:t>Prompt:</a:t>
            </a:r>
            <a:r>
              <a:rPr lang="en" sz="36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What is a common app that you use? Take a minute to sketch the User Interface of the main screen. Note how the user interacts with the app. </a:t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9" name="Google Shape;259;p59"/>
          <p:cNvSpPr txBox="1"/>
          <p:nvPr/>
        </p:nvSpPr>
        <p:spPr>
          <a:xfrm>
            <a:off x="0" y="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2 Lesson 2 - Warm Up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86"/>
          <p:cNvSpPr txBox="1"/>
          <p:nvPr/>
        </p:nvSpPr>
        <p:spPr>
          <a:xfrm>
            <a:off x="554850" y="734800"/>
            <a:ext cx="7932600" cy="3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Proxima Nova"/>
                <a:ea typeface="Proxima Nova"/>
                <a:cs typeface="Proxima Nova"/>
                <a:sym typeface="Proxima Nova"/>
              </a:rPr>
              <a:t>Prompt: </a:t>
            </a:r>
            <a:endParaRPr sz="36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Were there any changes you had to make to your original design once you transferred it to the screen?</a:t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30" name="Google Shape;430;p86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3 Lesson 4 - Wrap Up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61"/>
          <p:cNvSpPr txBox="1"/>
          <p:nvPr/>
        </p:nvSpPr>
        <p:spPr>
          <a:xfrm>
            <a:off x="597575" y="306100"/>
            <a:ext cx="7864500" cy="7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Proxima Nova"/>
                <a:ea typeface="Proxima Nova"/>
                <a:cs typeface="Proxima Nova"/>
                <a:sym typeface="Proxima Nova"/>
              </a:rPr>
              <a:t>Introduction to Design Mode</a:t>
            </a:r>
            <a:endParaRPr sz="3600"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9" name="Google Shape;269;p61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2 Lesson 2 - Activity 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270" name="Google Shape;270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9775" y="1165950"/>
            <a:ext cx="5404441" cy="378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2266" y="1414175"/>
            <a:ext cx="1564984" cy="426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63"/>
          <p:cNvSpPr txBox="1"/>
          <p:nvPr/>
        </p:nvSpPr>
        <p:spPr>
          <a:xfrm>
            <a:off x="554850" y="734800"/>
            <a:ext cx="7932600" cy="3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Proxima Nova"/>
                <a:ea typeface="Proxima Nova"/>
                <a:cs typeface="Proxima Nova"/>
                <a:sym typeface="Proxima Nova"/>
              </a:rPr>
              <a:t>Prompt: </a:t>
            </a:r>
            <a:endParaRPr sz="36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xima Nova"/>
              <a:buChar char="●"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What elements collect input?</a:t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xima Nova"/>
              <a:buChar char="●"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What elements display output?</a:t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roxima Nova"/>
              <a:buChar char="●"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Do you think there are elements that can do both?</a:t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81" name="Google Shape;281;p63"/>
          <p:cNvSpPr txBox="1"/>
          <p:nvPr/>
        </p:nvSpPr>
        <p:spPr>
          <a:xfrm>
            <a:off x="0" y="4550"/>
            <a:ext cx="45720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Unit 3 Lesson 2 - Wrap Up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4"/>
          <p:cNvSpPr txBox="1"/>
          <p:nvPr/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Unit 3 - Lesson 3</a:t>
            </a:r>
            <a:endParaRPr sz="3600" b="1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Project - Designing an App Part 1</a:t>
            </a:r>
            <a:endParaRPr sz="3600" b="1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524</Words>
  <Application>Microsoft Office PowerPoint</Application>
  <PresentationFormat>On-screen Show (16:9)</PresentationFormat>
  <Paragraphs>79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Proxima Nova</vt:lpstr>
      <vt:lpstr>Simple Light</vt:lpstr>
      <vt:lpstr>Simple Light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Casey Burrill</dc:creator>
  <cp:lastModifiedBy>Casey Burrill</cp:lastModifiedBy>
  <cp:revision>1</cp:revision>
  <dcterms:modified xsi:type="dcterms:W3CDTF">2021-10-19T12:16:26Z</dcterms:modified>
</cp:coreProperties>
</file>